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301" r:id="rId3"/>
    <p:sldId id="258" r:id="rId4"/>
    <p:sldId id="260" r:id="rId5"/>
    <p:sldId id="362" r:id="rId6"/>
    <p:sldId id="366" r:id="rId7"/>
    <p:sldId id="2134805723" r:id="rId8"/>
    <p:sldId id="5079" r:id="rId9"/>
    <p:sldId id="5080" r:id="rId10"/>
    <p:sldId id="2134805708" r:id="rId11"/>
    <p:sldId id="2076137124" r:id="rId12"/>
    <p:sldId id="2076137129" r:id="rId13"/>
    <p:sldId id="303" r:id="rId14"/>
    <p:sldId id="5035" r:id="rId15"/>
    <p:sldId id="4953" r:id="rId16"/>
    <p:sldId id="2076137137" r:id="rId17"/>
    <p:sldId id="2076137139" r:id="rId18"/>
    <p:sldId id="2076137138" r:id="rId19"/>
    <p:sldId id="2076137136" r:id="rId20"/>
    <p:sldId id="2076137135" r:id="rId21"/>
    <p:sldId id="2076137141" r:id="rId22"/>
    <p:sldId id="2076137142" r:id="rId23"/>
    <p:sldId id="4969" r:id="rId24"/>
    <p:sldId id="4955" r:id="rId25"/>
    <p:sldId id="4956" r:id="rId26"/>
    <p:sldId id="4970" r:id="rId27"/>
    <p:sldId id="4968" r:id="rId28"/>
    <p:sldId id="2076137143" r:id="rId29"/>
    <p:sldId id="2076137145" r:id="rId30"/>
    <p:sldId id="2076137146" r:id="rId31"/>
    <p:sldId id="2076137144" r:id="rId32"/>
    <p:sldId id="2076137149" r:id="rId33"/>
    <p:sldId id="4960" r:id="rId34"/>
    <p:sldId id="4959" r:id="rId35"/>
    <p:sldId id="2076137132" r:id="rId36"/>
    <p:sldId id="2076137133" r:id="rId37"/>
    <p:sldId id="2076137134" r:id="rId38"/>
    <p:sldId id="2076137140" r:id="rId39"/>
    <p:sldId id="2076137150" r:id="rId40"/>
    <p:sldId id="2076137148" r:id="rId41"/>
    <p:sldId id="2076137147" r:id="rId42"/>
    <p:sldId id="4950" r:id="rId43"/>
    <p:sldId id="2076137151" r:id="rId44"/>
    <p:sldId id="2134805716" r:id="rId45"/>
    <p:sldId id="2134805717" r:id="rId46"/>
    <p:sldId id="2134805715" r:id="rId47"/>
    <p:sldId id="2134805718" r:id="rId48"/>
    <p:sldId id="2134805719" r:id="rId49"/>
    <p:sldId id="2134805720" r:id="rId50"/>
    <p:sldId id="2134805721" r:id="rId51"/>
    <p:sldId id="2134805722" r:id="rId52"/>
    <p:sldId id="5027" r:id="rId53"/>
    <p:sldId id="4992" r:id="rId54"/>
    <p:sldId id="4993" r:id="rId55"/>
    <p:sldId id="4994" r:id="rId56"/>
    <p:sldId id="4995" r:id="rId57"/>
    <p:sldId id="4996" r:id="rId58"/>
    <p:sldId id="4997" r:id="rId59"/>
    <p:sldId id="4998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134805723"/>
            <p14:sldId id="5079"/>
            <p14:sldId id="5080"/>
            <p14:sldId id="2134805708"/>
            <p14:sldId id="2076137124"/>
            <p14:sldId id="2076137129"/>
            <p14:sldId id="303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108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2F454-6C0B-48FB-B94F-1DE5A648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23" y="1235818"/>
            <a:ext cx="3025870" cy="30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Ethernet and TCP/IP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6978</TotalTime>
  <Words>405</Words>
  <Application>Microsoft Office PowerPoint</Application>
  <PresentationFormat>On-screen Show (16:9)</PresentationFormat>
  <Paragraphs>111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Azure Network Engineer Associate</vt:lpstr>
      <vt:lpstr> </vt:lpstr>
      <vt:lpstr>Thank you!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162</cp:revision>
  <dcterms:created xsi:type="dcterms:W3CDTF">2015-09-28T19:52:00Z</dcterms:created>
  <dcterms:modified xsi:type="dcterms:W3CDTF">2021-09-02T14:54:32Z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